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8207375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C3D7"/>
    <a:srgbClr val="E29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2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013" y="5342367"/>
            <a:ext cx="5143500" cy="1429708"/>
          </a:xfrm>
        </p:spPr>
        <p:txBody>
          <a:bodyPr wrap="none" anchor="t">
            <a:normAutofit/>
          </a:bodyPr>
          <a:lstStyle>
            <a:lvl1pPr algn="r">
              <a:defRPr sz="5400" b="0" spc="-169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12" y="4583443"/>
            <a:ext cx="5143500" cy="740223"/>
          </a:xfrm>
        </p:spPr>
        <p:txBody>
          <a:bodyPr anchor="b">
            <a:normAutofit/>
          </a:bodyPr>
          <a:lstStyle>
            <a:lvl1pPr marL="0" indent="0" algn="r">
              <a:buNone/>
              <a:defRPr sz="18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091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26441"/>
            <a:ext cx="5915025" cy="980571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381" y="1181712"/>
            <a:ext cx="5915025" cy="404472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6207011"/>
            <a:ext cx="5914132" cy="816755"/>
          </a:xfrm>
        </p:spPr>
        <p:txBody>
          <a:bodyPr/>
          <a:lstStyle>
            <a:lvl1pPr marL="0" indent="0">
              <a:buNone/>
              <a:defRPr sz="9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62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36967"/>
            <a:ext cx="5915025" cy="4229759"/>
          </a:xfrm>
        </p:spPr>
        <p:txBody>
          <a:bodyPr anchor="ctr"/>
          <a:lstStyle>
            <a:lvl1pPr>
              <a:defRPr sz="1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372730"/>
            <a:ext cx="5914132" cy="1797324"/>
          </a:xfrm>
        </p:spPr>
        <p:txBody>
          <a:bodyPr anchor="ctr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8973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436967"/>
            <a:ext cx="5232798" cy="3581786"/>
          </a:xfrm>
        </p:spPr>
        <p:txBody>
          <a:bodyPr anchor="ctr"/>
          <a:lstStyle>
            <a:lvl1pPr>
              <a:defRPr sz="2475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4027761"/>
            <a:ext cx="4923168" cy="65698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" y="5387486"/>
            <a:ext cx="5913239" cy="1782568"/>
          </a:xfrm>
        </p:spPr>
        <p:txBody>
          <a:bodyPr anchor="ctr">
            <a:normAutofit/>
          </a:bodyPr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624962" y="941639"/>
            <a:ext cx="342900" cy="69983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71269" y="3282950"/>
            <a:ext cx="342900" cy="699836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8658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84821"/>
            <a:ext cx="5915025" cy="3006062"/>
          </a:xfrm>
        </p:spPr>
        <p:txBody>
          <a:bodyPr anchor="b">
            <a:normAutofit/>
          </a:bodyPr>
          <a:lstStyle>
            <a:lvl1pPr>
              <a:defRPr sz="3038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804978"/>
            <a:ext cx="5914132" cy="1365076"/>
          </a:xfrm>
        </p:spPr>
        <p:txBody>
          <a:bodyPr anchor="t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623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1488" y="436968"/>
            <a:ext cx="5915025" cy="158638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2221" y="2257028"/>
            <a:ext cx="1657613" cy="689647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63199" y="3077766"/>
            <a:ext cx="1646635" cy="429557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80747" y="2257028"/>
            <a:ext cx="1651636" cy="68964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35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74811" y="3077766"/>
            <a:ext cx="1657572" cy="429557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03833" y="2257028"/>
            <a:ext cx="1649314" cy="68964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35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03833" y="3077766"/>
            <a:ext cx="1649314" cy="4295573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96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471488" y="436968"/>
            <a:ext cx="5915025" cy="158638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49298" y="5143076"/>
            <a:ext cx="1653779" cy="689647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49298" y="2700313"/>
            <a:ext cx="1653779" cy="182386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49298" y="5832725"/>
            <a:ext cx="1653779" cy="788891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70061" y="5143076"/>
            <a:ext cx="1648421" cy="689647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70060" y="2700313"/>
            <a:ext cx="1648421" cy="182386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569300" y="5832724"/>
            <a:ext cx="1650604" cy="788891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389932" y="5143076"/>
            <a:ext cx="1649314" cy="689647"/>
          </a:xfrm>
        </p:spPr>
        <p:txBody>
          <a:bodyPr anchor="b">
            <a:noAutofit/>
          </a:bodyPr>
          <a:lstStyle>
            <a:lvl1pPr marL="0" indent="0">
              <a:buNone/>
              <a:defRPr sz="135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389931" y="2700313"/>
            <a:ext cx="1649314" cy="182386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389861" y="5832721"/>
            <a:ext cx="1651499" cy="788891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918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4091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36967"/>
            <a:ext cx="1478756" cy="6955371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36967"/>
            <a:ext cx="4350544" cy="6955371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308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732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80674" y="5342367"/>
            <a:ext cx="5143500" cy="1429708"/>
          </a:xfrm>
        </p:spPr>
        <p:txBody>
          <a:bodyPr wrap="none" anchor="t">
            <a:normAutofit/>
          </a:bodyPr>
          <a:lstStyle>
            <a:lvl1pPr algn="l">
              <a:defRPr sz="5400" b="0" spc="-169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80674" y="4583442"/>
            <a:ext cx="5143500" cy="739384"/>
          </a:xfrm>
        </p:spPr>
        <p:txBody>
          <a:bodyPr anchor="b">
            <a:normAutofit/>
          </a:bodyPr>
          <a:lstStyle>
            <a:lvl1pPr marL="0" indent="0" algn="l">
              <a:buNone/>
              <a:defRPr sz="18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206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00" y="2184834"/>
            <a:ext cx="2826684" cy="520750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4910" y="2184834"/>
            <a:ext cx="2831603" cy="520750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138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36968"/>
            <a:ext cx="5915025" cy="158638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0" y="2011948"/>
            <a:ext cx="2826684" cy="986024"/>
          </a:xfrm>
        </p:spPr>
        <p:txBody>
          <a:bodyPr anchor="b">
            <a:normAutofit/>
          </a:bodyPr>
          <a:lstStyle>
            <a:lvl1pPr marL="0" indent="0">
              <a:buNone/>
              <a:defRPr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00" y="2997972"/>
            <a:ext cx="2826684" cy="4409565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4910" y="2011948"/>
            <a:ext cx="2832496" cy="98602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4910" y="2997972"/>
            <a:ext cx="2832496" cy="4409565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15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02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212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47158"/>
            <a:ext cx="2211884" cy="1915054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181712"/>
            <a:ext cx="3471863" cy="583255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1" y="2462213"/>
            <a:ext cx="2054264" cy="4561553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267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47158"/>
            <a:ext cx="2211884" cy="1915054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181712"/>
            <a:ext cx="3471863" cy="5832556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01" y="2462213"/>
            <a:ext cx="2054264" cy="4561553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53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36968"/>
            <a:ext cx="5915025" cy="1586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00" y="2184834"/>
            <a:ext cx="5756513" cy="5207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7607022"/>
            <a:ext cx="1543050" cy="436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7C0C31-45DA-4C83-9FD9-0B09D962502F}" type="datetimeFigureOut">
              <a:rPr lang="sk-SK" smtClean="0"/>
              <a:t>19. 12. 2023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7607022"/>
            <a:ext cx="2314575" cy="436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7607022"/>
            <a:ext cx="1543050" cy="436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EE8286A-A70B-4D6A-813C-CA3E4851F1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7085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3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2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p01CntYC3eU3EVTU7YdbL45t-H49jtVs07wj5_r7BBuDFgA/viewfor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vf.tuke.sk/wps/portal/svf/studium/celozivotne-vzdelavan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l="37593" t="25242" r="6245" b="14526"/>
          <a:stretch/>
        </p:blipFill>
        <p:spPr>
          <a:xfrm>
            <a:off x="205455" y="4145802"/>
            <a:ext cx="6432696" cy="3903045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110962" y="1476249"/>
            <a:ext cx="67470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6"/>
                </a:solidFill>
              </a:rPr>
              <a:t>22. 1. - 24. 1. </a:t>
            </a:r>
            <a:r>
              <a:rPr lang="sk-SK" b="1">
                <a:solidFill>
                  <a:schemeClr val="accent6"/>
                </a:solidFill>
              </a:rPr>
              <a:t>2024 </a:t>
            </a:r>
            <a:r>
              <a:rPr lang="sk-SK" sz="1400" dirty="0"/>
              <a:t>(pondelok, utorok, streda, od 8,00 do 13,00 hod)</a:t>
            </a:r>
          </a:p>
          <a:p>
            <a:endParaRPr lang="sk-SK" sz="1200" b="1" dirty="0"/>
          </a:p>
          <a:p>
            <a:r>
              <a:rPr lang="sk-SK" sz="1200" b="1" dirty="0"/>
              <a:t>Kurz je určený pre projektantov a manažérov stavebných projektov:  </a:t>
            </a:r>
            <a:r>
              <a:rPr lang="sk-SK" sz="1200" dirty="0"/>
              <a:t>hlavný inžinier projektu a jeho  asistent, stavebný dozor, stavbyvedúci, asistent manažéra výstavby, projektový manažér, pracovník oddelenia prípravy výstavby, pracovník správcovskej spoločnosti, investor, developer</a:t>
            </a:r>
          </a:p>
          <a:p>
            <a:endParaRPr lang="sk-SK" sz="1200" dirty="0"/>
          </a:p>
          <a:p>
            <a:r>
              <a:rPr lang="sk-SK" sz="1200" b="1" dirty="0"/>
              <a:t>Prihláška na kurz</a:t>
            </a:r>
            <a:r>
              <a:rPr lang="sk-SK" sz="1200" dirty="0"/>
              <a:t>: </a:t>
            </a:r>
            <a:r>
              <a:rPr lang="sk-SK" sz="1200" dirty="0">
                <a:hlinkClick r:id="rId3"/>
              </a:rPr>
              <a:t>https://docs.google.com/forms/d/e/1FAIpQLSdp01CntYC3eU3EVTU7YdbL45t-H49jtVs07wj5_r7BBuDFgA/viewform</a:t>
            </a:r>
            <a:endParaRPr lang="sk-SK" sz="1200" dirty="0"/>
          </a:p>
          <a:p>
            <a:r>
              <a:rPr lang="sk-SK" sz="1200" b="1" dirty="0"/>
              <a:t>Bližšie informácie nájdete na: </a:t>
            </a:r>
            <a:r>
              <a:rPr lang="sk-SK" sz="1200" dirty="0">
                <a:hlinkClick r:id="rId4"/>
              </a:rPr>
              <a:t>https://svf.tuke.sk/wps/portal/svf/studium/celozivotne-vzdelavanie</a:t>
            </a:r>
            <a:r>
              <a:rPr lang="sk-SK" sz="1200" dirty="0"/>
              <a:t> </a:t>
            </a:r>
          </a:p>
          <a:p>
            <a:endParaRPr lang="sk-SK" sz="1200" dirty="0"/>
          </a:p>
          <a:p>
            <a:r>
              <a:rPr lang="sk-SK" sz="1200" b="1" dirty="0"/>
              <a:t>Miesto realizácie</a:t>
            </a:r>
            <a:r>
              <a:rPr lang="sk-SK" sz="1200" dirty="0"/>
              <a:t>:  Košice, Vysokoškolská č. 4, 4. poschodie, miestnosť  V434</a:t>
            </a:r>
          </a:p>
          <a:p>
            <a:r>
              <a:rPr lang="sk-SK" sz="1200" b="1" dirty="0"/>
              <a:t>Dĺžka kurzu: </a:t>
            </a:r>
            <a:r>
              <a:rPr lang="sk-SK" sz="1200" dirty="0"/>
              <a:t>18 hodín (3 dni po 6 hod.)</a:t>
            </a:r>
          </a:p>
          <a:p>
            <a:r>
              <a:rPr lang="sk-SK" sz="1200" b="1" dirty="0"/>
              <a:t>Cena</a:t>
            </a:r>
            <a:r>
              <a:rPr lang="sk-SK" sz="1200" dirty="0"/>
              <a:t>: 18</a:t>
            </a:r>
            <a:r>
              <a:rPr lang="sk-SK" sz="1200" b="1" dirty="0"/>
              <a:t>0 EUR</a:t>
            </a:r>
          </a:p>
        </p:txBody>
      </p:sp>
      <p:sp>
        <p:nvSpPr>
          <p:cNvPr id="6" name="Obdĺžnik 5"/>
          <p:cNvSpPr/>
          <p:nvPr/>
        </p:nvSpPr>
        <p:spPr>
          <a:xfrm>
            <a:off x="205455" y="614475"/>
            <a:ext cx="6432696" cy="8617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sk-SK" sz="2000" b="1" dirty="0"/>
              <a:t>Pozývame Vás </a:t>
            </a:r>
          </a:p>
          <a:p>
            <a:pPr algn="ctr"/>
            <a:r>
              <a:rPr lang="sk-SK" sz="1200" dirty="0"/>
              <a:t>na kurz celoživotného vzdelávania</a:t>
            </a:r>
          </a:p>
          <a:p>
            <a:pPr algn="ctr"/>
            <a:r>
              <a:rPr lang="sk-SK" b="1" dirty="0"/>
              <a:t>Časové plánovanie výstavby v programe MS Project </a:t>
            </a:r>
          </a:p>
        </p:txBody>
      </p:sp>
      <p:sp>
        <p:nvSpPr>
          <p:cNvPr id="7" name="Obdĺžnik 6"/>
          <p:cNvSpPr/>
          <p:nvPr/>
        </p:nvSpPr>
        <p:spPr>
          <a:xfrm>
            <a:off x="3157870" y="4572000"/>
            <a:ext cx="3607871" cy="966055"/>
          </a:xfrm>
          <a:prstGeom prst="rect">
            <a:avLst/>
          </a:prstGeom>
          <a:solidFill>
            <a:schemeClr val="accent1">
              <a:lumMod val="75000"/>
              <a:alpha val="67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sk-SK" sz="1400" b="1" dirty="0"/>
              <a:t>Absolvent kurzu</a:t>
            </a:r>
            <a:r>
              <a:rPr lang="sk-SK" sz="1400" dirty="0"/>
              <a:t> získa vedomosti a zručnosti pre prácu s nástrojmi softvéru </a:t>
            </a:r>
            <a:r>
              <a:rPr lang="sk-SK" sz="1400" b="1" dirty="0"/>
              <a:t>MS Project </a:t>
            </a:r>
            <a:r>
              <a:rPr lang="sk-SK" sz="1400" dirty="0"/>
              <a:t>pri  tvorbe, ladení aj aktualizácii časových plánov výstavby. </a:t>
            </a:r>
          </a:p>
        </p:txBody>
      </p:sp>
      <p:pic>
        <p:nvPicPr>
          <p:cNvPr id="8" name="Obrázok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55" y="62112"/>
            <a:ext cx="3991523" cy="5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11394"/>
      </p:ext>
    </p:extLst>
  </p:cSld>
  <p:clrMapOvr>
    <a:masterClrMapping/>
  </p:clrMapOvr>
</p:sld>
</file>

<file path=ppt/theme/theme1.xml><?xml version="1.0" encoding="utf-8"?>
<a:theme xmlns:a="http://schemas.openxmlformats.org/drawingml/2006/main" name="Hĺbka">
  <a:themeElements>
    <a:clrScheme name="Hĺ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ĺbka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ĺ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TM04033923[[fn=Hĺbka]]</Template>
  <TotalTime>270</TotalTime>
  <Words>177</Words>
  <Application>Microsoft Office PowerPoint</Application>
  <PresentationFormat>Vlastná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Corbel</vt:lpstr>
      <vt:lpstr>Hĺbka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Smetanková</dc:creator>
  <cp:lastModifiedBy>Renáta Bašková</cp:lastModifiedBy>
  <cp:revision>21</cp:revision>
  <dcterms:created xsi:type="dcterms:W3CDTF">2022-02-24T08:55:45Z</dcterms:created>
  <dcterms:modified xsi:type="dcterms:W3CDTF">2023-12-19T09:24:09Z</dcterms:modified>
</cp:coreProperties>
</file>